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6"/>
  </p:normalViewPr>
  <p:slideViewPr>
    <p:cSldViewPr snapToGrid="0" snapToObjects="1">
      <p:cViewPr varScale="1">
        <p:scale>
          <a:sx n="95" d="100"/>
          <a:sy n="95" d="100"/>
        </p:scale>
        <p:origin x="20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05E3F0-DE6B-824F-8ACF-980673C33722}" type="datetimeFigureOut">
              <a:rPr lang="en-US" smtClean="0"/>
              <a:t>2/15/16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B3C4F0-62A7-9344-94D5-C4DB1D446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7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to describe a paragraph we use the p tag &lt;p&gt;&lt;/p&gt;</a:t>
            </a:r>
            <a:br>
              <a:rPr lang="en-US" dirty="0" smtClean="0"/>
            </a:br>
            <a:r>
              <a:rPr lang="en-US" dirty="0" smtClean="0"/>
              <a:t>Or to describe an image we use an </a:t>
            </a:r>
            <a:r>
              <a:rPr lang="en-US" dirty="0" err="1" smtClean="0"/>
              <a:t>img</a:t>
            </a:r>
            <a:r>
              <a:rPr lang="en-US" dirty="0" smtClean="0"/>
              <a:t> tag &lt;</a:t>
            </a:r>
            <a:r>
              <a:rPr lang="en-US" dirty="0" err="1" smtClean="0"/>
              <a:t>img</a:t>
            </a:r>
            <a:r>
              <a:rPr lang="en-US" dirty="0" smtClean="0"/>
              <a:t>&gt;&lt;/</a:t>
            </a:r>
            <a:r>
              <a:rPr lang="en-US" dirty="0" err="1" smtClean="0"/>
              <a:t>img</a:t>
            </a:r>
            <a:r>
              <a:rPr lang="en-US" dirty="0" smtClean="0"/>
              <a:t>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B3C4F0-62A7-9344-94D5-C4DB1D4466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345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We simply select WHAT tag we want to change , WHICH Property we want to style and WHAT value we want to style it to.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B3C4F0-62A7-9344-94D5-C4DB1D4466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319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893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32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9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22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031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90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772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0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016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555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9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8FFF223-496F-8143-9F05-ACA8469DBD2F}" type="datetimeFigureOut">
              <a:rPr lang="en-US" smtClean="0"/>
              <a:t>2/12/16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A62F50A-7338-A944-8FF0-D232D890EDF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38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odemgallery.meteor.com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attle.github.io/simpsons-in-css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eo.meteor.com/" TargetMode="External"/><Relationship Id="rId3" Type="http://schemas.openxmlformats.org/officeDocument/2006/relationships/hyperlink" Target="http://www.quantiq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CSS-Only Digital Art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Joe Allen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85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 Pieces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here is a project I have </a:t>
            </a:r>
            <a:r>
              <a:rPr lang="en-US" dirty="0"/>
              <a:t>been working on in my own free time</a:t>
            </a:r>
            <a:br>
              <a:rPr lang="en-US" dirty="0"/>
            </a:br>
            <a:r>
              <a:rPr lang="en-US" dirty="0">
                <a:hlinkClick r:id="rId2"/>
              </a:rPr>
              <a:t>http://modemgallery.meteor.com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The idea is that it is supposed to feel like a pure CSS art gallery that users can explore , everything is CSS only , the pieces themselves , The logo , the navigation.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71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Finally we are going to talk about pure CSS Animations.</a:t>
            </a:r>
          </a:p>
          <a:p>
            <a:r>
              <a:rPr lang="en-US" dirty="0" smtClean="0"/>
              <a:t>Animations use a set of </a:t>
            </a:r>
            <a:r>
              <a:rPr lang="en-US" dirty="0" err="1" smtClean="0"/>
              <a:t>keyframes</a:t>
            </a:r>
            <a:r>
              <a:rPr lang="en-US" dirty="0" smtClean="0"/>
              <a:t> to describe the change in an object. So for our traffic light we would expect maybe 3 states one for red orange and green, and in each of these states we describe the transition that needs to happen in between each state , whereas the transition timing is dealt with by a timing function similar to what we have seen before.</a:t>
            </a:r>
          </a:p>
          <a:p>
            <a:endParaRPr lang="en-US" dirty="0"/>
          </a:p>
          <a:p>
            <a:r>
              <a:rPr lang="en-US" dirty="0" smtClean="0"/>
              <a:t>The frames are described in a similar way to a loading bar, using a percentage.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90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Lets animate a cloud from scratch , or any better ideas from the audience?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70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 to HTML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is a </a:t>
            </a:r>
            <a:r>
              <a:rPr lang="en-US" b="1" dirty="0"/>
              <a:t>markup</a:t>
            </a:r>
            <a:r>
              <a:rPr lang="en-US" dirty="0"/>
              <a:t> language for </a:t>
            </a:r>
            <a:r>
              <a:rPr lang="en-US" b="1" dirty="0"/>
              <a:t>describing</a:t>
            </a:r>
            <a:r>
              <a:rPr lang="en-US" dirty="0"/>
              <a:t> web documents (web pages).</a:t>
            </a:r>
          </a:p>
          <a:p>
            <a:r>
              <a:rPr lang="en-US" dirty="0" smtClean="0"/>
              <a:t>A </a:t>
            </a:r>
            <a:r>
              <a:rPr lang="en-US" dirty="0"/>
              <a:t>markup language is a set of </a:t>
            </a:r>
            <a:r>
              <a:rPr lang="en-US" b="1" dirty="0"/>
              <a:t>markup tags</a:t>
            </a:r>
            <a:endParaRPr lang="en-US" dirty="0"/>
          </a:p>
          <a:p>
            <a:r>
              <a:rPr lang="en-US" dirty="0"/>
              <a:t>HTML documents are described by </a:t>
            </a:r>
            <a:r>
              <a:rPr lang="en-US" b="1" dirty="0"/>
              <a:t>HTML tags</a:t>
            </a:r>
            <a:endParaRPr lang="en-US" dirty="0"/>
          </a:p>
          <a:p>
            <a:r>
              <a:rPr lang="en-US" dirty="0"/>
              <a:t>Each HTML tag </a:t>
            </a:r>
            <a:r>
              <a:rPr lang="en-US" b="1" dirty="0"/>
              <a:t>describes</a:t>
            </a:r>
            <a:r>
              <a:rPr lang="en-US" dirty="0"/>
              <a:t> different document content</a:t>
            </a:r>
          </a:p>
          <a:p>
            <a:endParaRPr lang="en-US" dirty="0" smtClean="0"/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21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 to CSS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CSS describes </a:t>
            </a:r>
            <a:r>
              <a:rPr lang="en-US" b="1" dirty="0"/>
              <a:t>how HTML elements are to be displayed on screen, paper, or in other media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So we can control the style of a HTML tag , it can describe the position , the colors the size and more.</a:t>
            </a:r>
          </a:p>
          <a:p>
            <a:endParaRPr lang="en-US" dirty="0"/>
          </a:p>
          <a:p>
            <a:r>
              <a:rPr lang="en-US" dirty="0" smtClean="0"/>
              <a:t>For example here is a page with some headings. We have some very simple properties we can change such as ‘color’ (American spelling) and ‘font-size’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4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Basics of a &lt;div&gt;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&lt;div&gt; tag defines a division or a section in an HTML document</a:t>
            </a:r>
            <a:r>
              <a:rPr lang="en-US" dirty="0" smtClean="0"/>
              <a:t>.</a:t>
            </a:r>
          </a:p>
          <a:p>
            <a:r>
              <a:rPr lang="en-US" dirty="0" smtClean="0"/>
              <a:t>Generally </a:t>
            </a:r>
            <a:r>
              <a:rPr lang="en-US" dirty="0" err="1" smtClean="0"/>
              <a:t>divs</a:t>
            </a:r>
            <a:r>
              <a:rPr lang="en-US" dirty="0" smtClean="0"/>
              <a:t> are used to divide up a page into logical sections for example.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926" y="2725820"/>
            <a:ext cx="7283116" cy="3517941"/>
          </a:xfrm>
          <a:prstGeom prst="rect">
            <a:avLst/>
          </a:prstGeom>
        </p:spPr>
      </p:pic>
      <p:sp>
        <p:nvSpPr>
          <p:cNvPr id="6" name="Frame 5"/>
          <p:cNvSpPr/>
          <p:nvPr/>
        </p:nvSpPr>
        <p:spPr>
          <a:xfrm>
            <a:off x="1097280" y="2719137"/>
            <a:ext cx="7300762" cy="276726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114926" y="3002546"/>
            <a:ext cx="5693485" cy="3257352"/>
          </a:xfrm>
          <a:prstGeom prst="rect">
            <a:avLst/>
          </a:prstGeom>
          <a:noFill/>
          <a:ln w="539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790765" y="3002546"/>
            <a:ext cx="1607277" cy="3257352"/>
          </a:xfrm>
          <a:prstGeom prst="rect">
            <a:avLst/>
          </a:prstGeom>
          <a:noFill/>
          <a:ln w="539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02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div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we can describe a div simply by giving it a height, width and some color just to make this little traffic light demo.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775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Advanced </a:t>
            </a:r>
            <a:r>
              <a:rPr lang="en-US" dirty="0" err="1" smtClean="0"/>
              <a:t>Div</a:t>
            </a:r>
            <a:r>
              <a:rPr lang="en-US" dirty="0" smtClean="0"/>
              <a:t> 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 Pure CSS </a:t>
            </a:r>
            <a:r>
              <a:rPr lang="en-US" dirty="0" err="1" smtClean="0"/>
              <a:t>simpsons</a:t>
            </a:r>
            <a:r>
              <a:rPr lang="en-US" dirty="0"/>
              <a:t> characters </a:t>
            </a:r>
            <a:r>
              <a:rPr lang="en-US" dirty="0">
                <a:hlinkClick r:id="rId2"/>
              </a:rPr>
              <a:t>https://pattle.github.io/simpsons-in-css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Notice the eyes are blinking this is an example of a CSS transitions , we will get to that later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544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hover selector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:hover in our style description will let us style a tag while it is hovered , so this is the start of creating a very basic interactive piece of CSS. Lets take a look at another example</a:t>
            </a:r>
          </a:p>
          <a:p>
            <a:endParaRPr lang="en-US" dirty="0"/>
          </a:p>
          <a:p>
            <a:r>
              <a:rPr lang="en-US" dirty="0" smtClean="0"/>
              <a:t>This means we can create two separate styles for the same object , one while it is hovered and one while it is not hovered.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29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in Transitions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currently our animation is super jumpy and we would want it to look a lot nicer than this.</a:t>
            </a:r>
          </a:p>
          <a:p>
            <a:r>
              <a:rPr lang="en-US" dirty="0" smtClean="0"/>
              <a:t>We can add transition properties to our style as well so we can add , what transitions, how long that transition is , we can describe a timing function , and a transition delay.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transition-duration: 2s;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transition-timing-function: linear;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  transition-delay: 1s</a:t>
            </a:r>
            <a:r>
              <a:rPr lang="en-US" dirty="0" smtClean="0"/>
              <a:t>;</a:t>
            </a:r>
          </a:p>
          <a:p>
            <a:r>
              <a:rPr lang="en-US" dirty="0" smtClean="0"/>
              <a:t>And we can shorten into:</a:t>
            </a:r>
          </a:p>
          <a:p>
            <a:r>
              <a:rPr lang="en-US" dirty="0" smtClean="0"/>
              <a:t>   transition</a:t>
            </a:r>
            <a:r>
              <a:rPr lang="en-US" dirty="0"/>
              <a:t>: 2s linear 1s;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77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Hover Effect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my last job was a Bespoke Web Dev company and I spent a lot of time answering emails and messing around using this stuff, and I was keen to try and incorporate it into the work I was doing so I came up with a really garbage demo to show what could look nice if we had the right assets</a:t>
            </a:r>
          </a:p>
          <a:p>
            <a:r>
              <a:rPr lang="en-US" dirty="0">
                <a:hlinkClick r:id="rId2"/>
              </a:rPr>
              <a:t>http://ceo.meteor.com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Now funnily enough they liked what they saw from that and it evolved into something I am really happy to have my name on.</a:t>
            </a:r>
          </a:p>
          <a:p>
            <a:r>
              <a:rPr lang="en-US" dirty="0">
                <a:hlinkClick r:id="rId3"/>
              </a:rPr>
              <a:t>http://www.quantiq.com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/>
              <a:t>So those hover effects and transitions can be used at an enterprise level as well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38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4526</TotalTime>
  <Words>534</Words>
  <Application>Microsoft Macintosh PowerPoint</Application>
  <PresentationFormat>Widescreen</PresentationFormat>
  <Paragraphs>54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Calibri Light</vt:lpstr>
      <vt:lpstr>Retrospect</vt:lpstr>
      <vt:lpstr>CSS-Only Digital Art</vt:lpstr>
      <vt:lpstr>Intro to HTML</vt:lpstr>
      <vt:lpstr>Intro to CSS</vt:lpstr>
      <vt:lpstr>The Basics of a &lt;div&gt;</vt:lpstr>
      <vt:lpstr>Example of div use</vt:lpstr>
      <vt:lpstr>Advanced Div use</vt:lpstr>
      <vt:lpstr>CSS hover selector</vt:lpstr>
      <vt:lpstr>Adding in Transitions</vt:lpstr>
      <vt:lpstr>Example of Hover Effect</vt:lpstr>
      <vt:lpstr>Personal Pieces</vt:lpstr>
      <vt:lpstr>Animations</vt:lpstr>
      <vt:lpstr>Extra Time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CSS-Only Digital Art</dc:title>
  <dc:creator>Joseph Allen</dc:creator>
  <cp:lastModifiedBy>Joseph Allen</cp:lastModifiedBy>
  <cp:revision>18</cp:revision>
  <dcterms:created xsi:type="dcterms:W3CDTF">2016-02-12T09:21:27Z</dcterms:created>
  <dcterms:modified xsi:type="dcterms:W3CDTF">2016-02-15T12:47:52Z</dcterms:modified>
</cp:coreProperties>
</file>

<file path=docProps/thumbnail.jpeg>
</file>